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59" d="100"/>
          <a:sy n="59" d="100"/>
        </p:scale>
        <p:origin x="816" y="57"/>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9:51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9:51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5"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6"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0"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1"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2"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1"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2"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0"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0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0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0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0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0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Deep dive into Azure Video Analyzer PREVIEW</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Alexander González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Data Scientist/Machine Learning Engineer | Microsoft Artificial Intelligence MVP </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1387</TotalTime>
  <Words>59</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Arial</vt:lpstr>
      <vt:lpstr>Myriad Pro</vt:lpstr>
      <vt:lpstr>Lufga</vt:lpstr>
      <vt:lpstr>Consolas</vt:lpstr>
      <vt:lpstr>Quicksand</vt:lpstr>
      <vt:lpstr>Segoe UI</vt:lpstr>
      <vt:lpstr>Wingdings</vt:lpstr>
      <vt:lpstr>White Template</vt:lpstr>
      <vt:lpstr>CorelDRAW</vt:lpstr>
      <vt:lpstr>PowerPoint Presentation</vt:lpstr>
      <vt:lpstr>Deep dive into Azure Video Analyzer PREVIEW</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79</cp:revision>
  <dcterms:created xsi:type="dcterms:W3CDTF">2019-08-09T15:41:27Z</dcterms:created>
  <dcterms:modified xsi:type="dcterms:W3CDTF">2022-03-14T20:54:39Z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